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EF5DD2-30B4-4144-93CE-B8F1679202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5DA6E53-4C1A-4605-8E66-41DA1FB2D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43AD88C-0C9E-4D5F-B1C3-7DC23683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344BDA9-324C-4881-836F-3DDFC53D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A307A47-7736-4510-A5F3-7DC750353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613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9FDB8C-C98E-4F25-A4A6-6E880365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867F18B-CA8E-4013-AE36-BEBF4D0CBA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4319B69-1711-4971-9EF4-948A7270A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48F0790-FE32-4F0D-9E58-E5D934551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BEAD5F-2519-4954-9D6A-D73EE9B6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750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ABF8BCD5-7055-45C7-91D5-29E8D5C074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3E1C5CC-CB57-4B89-8F92-3D0EE7E05A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537F7B1-040B-45B6-AD60-44C7A131C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8D0C09-0CAE-4DFD-9822-6F3E203F9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CD87D09-4E34-41B5-A2BE-892C795C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3975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4C8DA3-5C90-4BF5-B7EB-CEA5610FF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B9E8CC3-FA38-4B27-96E3-E4F059DB28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52D8DA9-AC2C-442F-8F2E-B50413F67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9BFC-9244-4142-8E67-8135CF77F072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EE69EA-33A3-41F2-8ADE-870DE5E55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60CAEB2-A685-4A23-A47B-6FAE3CBAB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B2D6-C7D3-46BB-B86A-7CB0EEA23A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13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645874-9069-4090-B1A8-E2E4BF777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CE2DEA4-266E-4619-BF1D-BEA8B5ED4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0BDA086-C749-4C63-9EF5-319720F16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1B5A4EC-0609-48AA-ACFB-C85F32C1F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17A2E7C-3576-482D-A739-AC9649994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419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E7861D-78E5-46D2-A050-21A620B56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B093754-EE46-4AC6-9BE8-A57CF3EAC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1634FDC-8049-4A07-A036-02EDDA5E7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2DFBC0F-3212-4696-AFAB-30443F73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B9AAEA-1685-4825-A0DC-E176D999B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818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BD1E9F-4BB6-41B2-BDB3-DF8D2C454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A0FDA7-2DED-40AF-BBFD-F5E0305F24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3385248-DF4F-4977-81E2-733E0D3C2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45E07CC-AD1D-4F10-8250-C7A9D9D13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F2A705C-377D-404F-9446-20AA57D9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1944A9C-66B6-4CBA-9AA8-F3F926FB7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414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C356F2-2D24-4638-A030-696308754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E1573F3-E75C-453F-AD61-C91B7328C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CDA4EED-B106-41D1-A0CF-8C396E195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DFDA06F-9797-4C7F-9DDA-5C92117CA8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3091E1B-B296-49CB-B805-883735D8A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530A5471-C0CE-4D2B-80EE-B472D05FD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FA17531-C8BA-4E87-AF34-6E7D24717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64B8FF9-14A2-451C-8D96-B7DC98491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627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B7A7C8-C50B-42B0-8D88-925A96978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F0A4150-746A-4F88-9D78-2ECF548C0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2D88FFB-5FD1-49CB-8126-CC11BFF6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17257A1-3C1B-4027-8BE3-15769029E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8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99823BE-8FC0-4089-88C3-51EB4770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65F869-9644-4FB7-A4F4-925AF10C6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330988-98A3-43F3-AC51-732C1E3F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238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BE9369-E4F0-494A-9A13-5B7E46C5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8482EE-3281-4008-9789-B2E0A97D3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B039634-CE8E-414B-94A4-C2FF7DCC1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23CFDFD-46D3-4CE0-B3CD-9C9E2ABFE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F5CC02-1DB3-48F2-9393-CAC6E4360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1C8EB48-CF27-44D8-A7D4-81628C068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587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6BD54B7-F3BF-4982-805E-E6F2BA08F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00BAE20-7371-40E3-A253-D98BECBA3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DE4D1B-EB69-4D86-863F-61F7EE5CF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665A566-7EC3-4467-B658-A930A15B8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42F8C62-E537-496C-B215-990365F70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11E4AD-539C-4507-A23E-CDC81F72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555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598AAA8-F79A-45B5-99D4-01774AAAD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3ACBD7A-0401-4CC9-8D07-2845F78BF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E9DD154-9734-4AED-B012-735161F9C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E34BEC0-A972-4015-BD2E-BB399E556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F1AF73-4147-4CD7-A2C6-0E384C7EC8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146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2BB109-25CB-4626-B4EB-8D81591D7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Co zbierają pszczoły?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FAF5AF1-E57B-46AC-90A0-53B5BA705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Nektar i pyłek;</a:t>
            </a:r>
          </a:p>
          <a:p>
            <a:pPr lvl="0"/>
            <a:r>
              <a:rPr lang="pl-PL" dirty="0"/>
              <a:t>Spadź;</a:t>
            </a:r>
          </a:p>
          <a:p>
            <a:pPr lvl="0"/>
            <a:r>
              <a:rPr lang="pl-PL" dirty="0"/>
              <a:t>Substancje żywiczne.</a:t>
            </a:r>
          </a:p>
        </p:txBody>
      </p:sp>
    </p:spTree>
    <p:extLst>
      <p:ext uri="{BB962C8B-B14F-4D97-AF65-F5344CB8AC3E}">
        <p14:creationId xmlns:p14="http://schemas.microsoft.com/office/powerpoint/2010/main" val="1042506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8D1F-DE17-497C-A850-5F74A2D8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Nektar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F638FA1-3464-4112-AC19-F6B54C4DD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/>
              <a:t>To słodki i aromatyczny płyn, który wydzielają rośliny.</a:t>
            </a:r>
          </a:p>
          <a:p>
            <a:pPr lvl="0"/>
            <a:r>
              <a:rPr lang="pl-PL" dirty="0"/>
              <a:t>Pszczoły zasysają go trąbką do wola. </a:t>
            </a:r>
          </a:p>
          <a:p>
            <a:pPr lvl="0"/>
            <a:r>
              <a:rPr lang="pl-PL" dirty="0"/>
              <a:t>Dostarcza im węglowodanów.</a:t>
            </a:r>
          </a:p>
        </p:txBody>
      </p:sp>
    </p:spTree>
    <p:extLst>
      <p:ext uri="{BB962C8B-B14F-4D97-AF65-F5344CB8AC3E}">
        <p14:creationId xmlns:p14="http://schemas.microsoft.com/office/powerpoint/2010/main" val="31065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250C3C-8DE3-42E0-AFCB-56CDFEC11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Pyłek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E6C95BF-8397-4F51-A368-AFFCD2579B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dirty="0"/>
              <a:t>Z ziaren pyłku i miodu pszczoły robią kulki.</a:t>
            </a:r>
          </a:p>
          <a:p>
            <a:pPr lvl="0"/>
            <a:r>
              <a:rPr lang="pl-PL" dirty="0"/>
              <a:t>Przenoszą je w koszyczkach na odnóżach.</a:t>
            </a:r>
          </a:p>
          <a:p>
            <a:r>
              <a:rPr lang="pl-PL" dirty="0"/>
              <a:t>Jest dla nich pokarmem białkowym.</a:t>
            </a:r>
          </a:p>
        </p:txBody>
      </p:sp>
    </p:spTree>
    <p:extLst>
      <p:ext uri="{BB962C8B-B14F-4D97-AF65-F5344CB8AC3E}">
        <p14:creationId xmlns:p14="http://schemas.microsoft.com/office/powerpoint/2010/main" val="65360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1CD4CC-118A-4933-9031-55867379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Spadź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F55D8D-9FB0-405F-8F22-514D77CCE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Słodka wydzielina czerwców, mszyc, czy miodówek.</a:t>
            </a:r>
          </a:p>
          <a:p>
            <a:pPr lvl="0"/>
            <a:r>
              <a:rPr lang="pl-PL" dirty="0"/>
              <a:t>Jej źródłem są soki roślin, np. świerka, klonu, lipy.</a:t>
            </a:r>
          </a:p>
          <a:p>
            <a:pPr lvl="0"/>
            <a:r>
              <a:rPr lang="pl-PL" dirty="0"/>
              <a:t>Zaopatruje pszczoły w węglowodany.</a:t>
            </a:r>
          </a:p>
        </p:txBody>
      </p:sp>
    </p:spTree>
    <p:extLst>
      <p:ext uri="{BB962C8B-B14F-4D97-AF65-F5344CB8AC3E}">
        <p14:creationId xmlns:p14="http://schemas.microsoft.com/office/powerpoint/2010/main" val="1504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EE45C-C08F-4A02-AFF4-2E9DE1F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Substancje żywiczne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1347931-B4F7-4816-931B-D46AC9125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pl-PL" dirty="0"/>
              <a:t>Pochodzą z pączków drzew, np. kasztanowca, topoli.</a:t>
            </a:r>
          </a:p>
          <a:p>
            <a:pPr lvl="0"/>
            <a:r>
              <a:rPr lang="pl-PL" dirty="0"/>
              <a:t>Owady wyrabiają z nich propolis (kit pszczeli).</a:t>
            </a:r>
          </a:p>
        </p:txBody>
      </p:sp>
    </p:spTree>
    <p:extLst>
      <p:ext uri="{BB962C8B-B14F-4D97-AF65-F5344CB8AC3E}">
        <p14:creationId xmlns:p14="http://schemas.microsoft.com/office/powerpoint/2010/main" val="230484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30412B3A-8203-47A0-839D-008014DC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Źródło tekstu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30F58DB7-6ECF-44E4-98CC-4707242FC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pl-PL" dirty="0"/>
              <a:t>https://pasieka24.pl/index.php/pl-pl/biblioteczka-pszczelarza-z-pasja-ksiazki-pasieki/200-k182-rosliny-pozytkowe/2389-52-tytulem-wstepu-o-nektarze-i-pylku-slow-kilka, data dostępu: 24.12.2024.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70169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134</Words>
  <Application>Microsoft Office PowerPoint</Application>
  <PresentationFormat>Panoramiczny</PresentationFormat>
  <Paragraphs>21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Co zbierają pszczoły?</vt:lpstr>
      <vt:lpstr>Nektar</vt:lpstr>
      <vt:lpstr>Pyłek</vt:lpstr>
      <vt:lpstr>Spadź</vt:lpstr>
      <vt:lpstr>Substancje żywiczne</vt:lpstr>
      <vt:lpstr>Źródło tekstu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17</cp:revision>
  <dcterms:created xsi:type="dcterms:W3CDTF">2025-02-02T15:35:46Z</dcterms:created>
  <dcterms:modified xsi:type="dcterms:W3CDTF">2025-06-23T13:50:47Z</dcterms:modified>
</cp:coreProperties>
</file>